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43463" cy="42773600"/>
  <p:notesSz cx="6858000" cy="9144000"/>
  <p:defaultTextStyle>
    <a:defPPr>
      <a:defRPr lang="de-DE"/>
    </a:defPPr>
    <a:lvl1pPr marL="0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6158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2316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58474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4632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0789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16947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03105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89263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2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0069B7"/>
    <a:srgbClr val="0064C8"/>
    <a:srgbClr val="0069B8"/>
    <a:srgbClr val="0062AC"/>
    <a:srgbClr val="005392"/>
    <a:srgbClr val="FF0000"/>
    <a:srgbClr val="4E61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006" autoAdjust="0"/>
    <p:restoredTop sz="94660"/>
  </p:normalViewPr>
  <p:slideViewPr>
    <p:cSldViewPr>
      <p:cViewPr>
        <p:scale>
          <a:sx n="41" d="100"/>
          <a:sy n="41" d="100"/>
        </p:scale>
        <p:origin x="-250" y="-7854"/>
      </p:cViewPr>
      <p:guideLst>
        <p:guide orient="horz" pos="13472"/>
        <p:guide pos="95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22716-49F6-4771-947D-B79C26556A03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4E7BE-9393-464B-8347-F6E3498B8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187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E7BE-9393-464B-8347-F6E3498B88C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23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8260" y="13287543"/>
            <a:ext cx="25706944" cy="91686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36520" y="24238373"/>
            <a:ext cx="21170424" cy="1093103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2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8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4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0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6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3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89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81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25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26511" y="1712931"/>
            <a:ext cx="6804779" cy="3649617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2173" y="1712931"/>
            <a:ext cx="19910280" cy="3649617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92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66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025" y="27486002"/>
            <a:ext cx="25706944" cy="8495312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89025" y="18129280"/>
            <a:ext cx="25706944" cy="935672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615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2316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5847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463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078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1694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0310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8926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94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2173" y="9980510"/>
            <a:ext cx="13357529" cy="2822859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373761" y="9980510"/>
            <a:ext cx="13357529" cy="2822859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07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173" y="9574557"/>
            <a:ext cx="13362782" cy="3990219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158" indent="0">
              <a:buNone/>
              <a:defRPr sz="9100" b="1"/>
            </a:lvl2pPr>
            <a:lvl3pPr marL="4172316" indent="0">
              <a:buNone/>
              <a:defRPr sz="8200" b="1"/>
            </a:lvl3pPr>
            <a:lvl4pPr marL="6258474" indent="0">
              <a:buNone/>
              <a:defRPr sz="7300" b="1"/>
            </a:lvl4pPr>
            <a:lvl5pPr marL="8344632" indent="0">
              <a:buNone/>
              <a:defRPr sz="7300" b="1"/>
            </a:lvl5pPr>
            <a:lvl6pPr marL="10430789" indent="0">
              <a:buNone/>
              <a:defRPr sz="7300" b="1"/>
            </a:lvl6pPr>
            <a:lvl7pPr marL="12516947" indent="0">
              <a:buNone/>
              <a:defRPr sz="7300" b="1"/>
            </a:lvl7pPr>
            <a:lvl8pPr marL="14603105" indent="0">
              <a:buNone/>
              <a:defRPr sz="7300" b="1"/>
            </a:lvl8pPr>
            <a:lvl9pPr marL="16689263" indent="0">
              <a:buNone/>
              <a:defRPr sz="73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2173" y="13564776"/>
            <a:ext cx="13362782" cy="2464433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63261" y="9574557"/>
            <a:ext cx="13368031" cy="3990219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158" indent="0">
              <a:buNone/>
              <a:defRPr sz="9100" b="1"/>
            </a:lvl2pPr>
            <a:lvl3pPr marL="4172316" indent="0">
              <a:buNone/>
              <a:defRPr sz="8200" b="1"/>
            </a:lvl3pPr>
            <a:lvl4pPr marL="6258474" indent="0">
              <a:buNone/>
              <a:defRPr sz="7300" b="1"/>
            </a:lvl4pPr>
            <a:lvl5pPr marL="8344632" indent="0">
              <a:buNone/>
              <a:defRPr sz="7300" b="1"/>
            </a:lvl5pPr>
            <a:lvl6pPr marL="10430789" indent="0">
              <a:buNone/>
              <a:defRPr sz="7300" b="1"/>
            </a:lvl6pPr>
            <a:lvl7pPr marL="12516947" indent="0">
              <a:buNone/>
              <a:defRPr sz="7300" b="1"/>
            </a:lvl7pPr>
            <a:lvl8pPr marL="14603105" indent="0">
              <a:buNone/>
              <a:defRPr sz="7300" b="1"/>
            </a:lvl8pPr>
            <a:lvl9pPr marL="16689263" indent="0">
              <a:buNone/>
              <a:defRPr sz="73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63261" y="13564776"/>
            <a:ext cx="13368031" cy="2464433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741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80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5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175" y="1703023"/>
            <a:ext cx="9949891" cy="724774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24354" y="1703026"/>
            <a:ext cx="16906936" cy="36506083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2175" y="8950775"/>
            <a:ext cx="9949891" cy="29258334"/>
          </a:xfrm>
        </p:spPr>
        <p:txBody>
          <a:bodyPr/>
          <a:lstStyle>
            <a:lvl1pPr marL="0" indent="0">
              <a:buNone/>
              <a:defRPr sz="6400"/>
            </a:lvl1pPr>
            <a:lvl2pPr marL="2086158" indent="0">
              <a:buNone/>
              <a:defRPr sz="5500"/>
            </a:lvl2pPr>
            <a:lvl3pPr marL="4172316" indent="0">
              <a:buNone/>
              <a:defRPr sz="4600"/>
            </a:lvl3pPr>
            <a:lvl4pPr marL="6258474" indent="0">
              <a:buNone/>
              <a:defRPr sz="4100"/>
            </a:lvl4pPr>
            <a:lvl5pPr marL="8344632" indent="0">
              <a:buNone/>
              <a:defRPr sz="4100"/>
            </a:lvl5pPr>
            <a:lvl6pPr marL="10430789" indent="0">
              <a:buNone/>
              <a:defRPr sz="4100"/>
            </a:lvl6pPr>
            <a:lvl7pPr marL="12516947" indent="0">
              <a:buNone/>
              <a:defRPr sz="4100"/>
            </a:lvl7pPr>
            <a:lvl8pPr marL="14603105" indent="0">
              <a:buNone/>
              <a:defRPr sz="4100"/>
            </a:lvl8pPr>
            <a:lvl9pPr marL="16689263" indent="0">
              <a:buNone/>
              <a:defRPr sz="41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21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27930" y="29941520"/>
            <a:ext cx="18146078" cy="353476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27930" y="3821900"/>
            <a:ext cx="18146078" cy="25664160"/>
          </a:xfrm>
        </p:spPr>
        <p:txBody>
          <a:bodyPr/>
          <a:lstStyle>
            <a:lvl1pPr marL="0" indent="0">
              <a:buNone/>
              <a:defRPr sz="14600"/>
            </a:lvl1pPr>
            <a:lvl2pPr marL="2086158" indent="0">
              <a:buNone/>
              <a:defRPr sz="12800"/>
            </a:lvl2pPr>
            <a:lvl3pPr marL="4172316" indent="0">
              <a:buNone/>
              <a:defRPr sz="11000"/>
            </a:lvl3pPr>
            <a:lvl4pPr marL="6258474" indent="0">
              <a:buNone/>
              <a:defRPr sz="9100"/>
            </a:lvl4pPr>
            <a:lvl5pPr marL="8344632" indent="0">
              <a:buNone/>
              <a:defRPr sz="9100"/>
            </a:lvl5pPr>
            <a:lvl6pPr marL="10430789" indent="0">
              <a:buNone/>
              <a:defRPr sz="9100"/>
            </a:lvl6pPr>
            <a:lvl7pPr marL="12516947" indent="0">
              <a:buNone/>
              <a:defRPr sz="9100"/>
            </a:lvl7pPr>
            <a:lvl8pPr marL="14603105" indent="0">
              <a:buNone/>
              <a:defRPr sz="9100"/>
            </a:lvl8pPr>
            <a:lvl9pPr marL="16689263" indent="0">
              <a:buNone/>
              <a:defRPr sz="9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27930" y="33476286"/>
            <a:ext cx="18146078" cy="5019954"/>
          </a:xfrm>
        </p:spPr>
        <p:txBody>
          <a:bodyPr/>
          <a:lstStyle>
            <a:lvl1pPr marL="0" indent="0">
              <a:buNone/>
              <a:defRPr sz="6400"/>
            </a:lvl1pPr>
            <a:lvl2pPr marL="2086158" indent="0">
              <a:buNone/>
              <a:defRPr sz="5500"/>
            </a:lvl2pPr>
            <a:lvl3pPr marL="4172316" indent="0">
              <a:buNone/>
              <a:defRPr sz="4600"/>
            </a:lvl3pPr>
            <a:lvl4pPr marL="6258474" indent="0">
              <a:buNone/>
              <a:defRPr sz="4100"/>
            </a:lvl4pPr>
            <a:lvl5pPr marL="8344632" indent="0">
              <a:buNone/>
              <a:defRPr sz="4100"/>
            </a:lvl5pPr>
            <a:lvl6pPr marL="10430789" indent="0">
              <a:buNone/>
              <a:defRPr sz="4100"/>
            </a:lvl6pPr>
            <a:lvl7pPr marL="12516947" indent="0">
              <a:buNone/>
              <a:defRPr sz="4100"/>
            </a:lvl7pPr>
            <a:lvl8pPr marL="14603105" indent="0">
              <a:buNone/>
              <a:defRPr sz="4100"/>
            </a:lvl8pPr>
            <a:lvl9pPr marL="16689263" indent="0">
              <a:buNone/>
              <a:defRPr sz="41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67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12173" y="1712928"/>
            <a:ext cx="27219117" cy="7128933"/>
          </a:xfrm>
          <a:prstGeom prst="rect">
            <a:avLst/>
          </a:prstGeom>
        </p:spPr>
        <p:txBody>
          <a:bodyPr vert="horz" lIns="417232" tIns="208616" rIns="417232" bIns="208616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173" y="9980510"/>
            <a:ext cx="27219117" cy="28228599"/>
          </a:xfrm>
          <a:prstGeom prst="rect">
            <a:avLst/>
          </a:prstGeom>
        </p:spPr>
        <p:txBody>
          <a:bodyPr vert="horz" lIns="417232" tIns="208616" rIns="417232" bIns="208616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2173" y="39644794"/>
            <a:ext cx="7056808" cy="2277298"/>
          </a:xfrm>
          <a:prstGeom prst="rect">
            <a:avLst/>
          </a:prstGeom>
        </p:spPr>
        <p:txBody>
          <a:bodyPr vert="horz" lIns="417232" tIns="208616" rIns="417232" bIns="208616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F9BD7-098B-4F10-836D-2ED6C27F9CC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33183" y="39644794"/>
            <a:ext cx="9577097" cy="2277298"/>
          </a:xfrm>
          <a:prstGeom prst="rect">
            <a:avLst/>
          </a:prstGeom>
        </p:spPr>
        <p:txBody>
          <a:bodyPr vert="horz" lIns="417232" tIns="208616" rIns="417232" bIns="208616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674482" y="39644794"/>
            <a:ext cx="7056808" cy="2277298"/>
          </a:xfrm>
          <a:prstGeom prst="rect">
            <a:avLst/>
          </a:prstGeom>
        </p:spPr>
        <p:txBody>
          <a:bodyPr vert="horz" lIns="417232" tIns="208616" rIns="417232" bIns="208616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72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172316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4618" indent="-1564618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007" indent="-1303849" algn="l" defTabSz="417231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5395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1553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87710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3868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0026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6184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2342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158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2316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8474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4632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0789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6947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3105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89263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24270404" y="503900"/>
            <a:ext cx="5310183" cy="2329521"/>
          </a:xfrm>
          <a:prstGeom prst="rect">
            <a:avLst/>
          </a:prstGeom>
          <a:noFill/>
        </p:spPr>
        <p:txBody>
          <a:bodyPr wrap="none" lIns="417232" tIns="208616" rIns="417232" bIns="208616" rtlCol="0">
            <a:spAutoFit/>
          </a:bodyPr>
          <a:lstStyle/>
          <a:p>
            <a:r>
              <a:rPr lang="de-DE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MPC</a:t>
            </a:r>
          </a:p>
          <a:p>
            <a:r>
              <a:rPr lang="de-DE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Multi-Projekt Chip Gruppe</a:t>
            </a:r>
          </a:p>
          <a:p>
            <a:r>
              <a:rPr lang="de-DE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Baden - Württemberg</a:t>
            </a:r>
          </a:p>
        </p:txBody>
      </p:sp>
      <p:sp>
        <p:nvSpPr>
          <p:cNvPr id="17" name="Rechteck 16"/>
          <p:cNvSpPr/>
          <p:nvPr/>
        </p:nvSpPr>
        <p:spPr>
          <a:xfrm>
            <a:off x="-25135" y="3021727"/>
            <a:ext cx="30243463" cy="2806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232" tIns="208616" rIns="417232" bIns="208616" rtlCol="0" anchor="ctr"/>
          <a:lstStyle/>
          <a:p>
            <a:pPr algn="ctr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793" y="39320605"/>
            <a:ext cx="30243463" cy="3452995"/>
          </a:xfrm>
          <a:solidFill>
            <a:srgbClr val="005A9E"/>
          </a:solidFill>
        </p:spPr>
        <p:txBody>
          <a:bodyPr/>
          <a:lstStyle/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5481776" y="40109140"/>
            <a:ext cx="10479214" cy="2267966"/>
          </a:xfrm>
          <a:prstGeom prst="rect">
            <a:avLst/>
          </a:prstGeom>
          <a:noFill/>
        </p:spPr>
        <p:txBody>
          <a:bodyPr wrap="square" lIns="417232" tIns="208616" rIns="417232" bIns="208616" rtlCol="0">
            <a:spAutoFit/>
          </a:bodyPr>
          <a:lstStyle/>
          <a:p>
            <a:r>
              <a:rPr lang="de-DE" sz="2400" dirty="0" err="1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Steering</a:t>
            </a:r>
            <a:r>
              <a:rPr lang="de-DE" sz="24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Commitee</a:t>
            </a:r>
            <a:r>
              <a:rPr lang="de-DE" sz="24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Eckhard Hennig (Speaker)              	</a:t>
            </a:r>
            <a:r>
              <a:rPr lang="de-DE" sz="24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eckhard.hennig@reutlingen-university.de</a:t>
            </a:r>
          </a:p>
          <a:p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Anestis Terzis (Finance)</a:t>
            </a:r>
          </a:p>
          <a:p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Jürgen Giehl (Web Site)</a:t>
            </a:r>
          </a:p>
          <a:p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Lothar Schmidt (Publications).	</a:t>
            </a:r>
            <a:r>
              <a:rPr lang="de-DE" sz="24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www</a:t>
            </a:r>
            <a:r>
              <a:rPr lang="de-DE" sz="240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.mpc-gruppe.</a:t>
            </a:r>
            <a:r>
              <a:rPr lang="de-DE" sz="24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de</a:t>
            </a:r>
            <a:r>
              <a:rPr lang="de-DE" sz="2400" dirty="0">
                <a:latin typeface="+mj-lt"/>
                <a:cs typeface="Times New Roman" panose="02020603050405020304" pitchFamily="18" charset="0"/>
              </a:rPr>
              <a:t> </a:t>
            </a:r>
            <a:endParaRPr lang="de-DE" sz="24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120605" y="40167560"/>
            <a:ext cx="5270107" cy="2267966"/>
          </a:xfrm>
          <a:prstGeom prst="rect">
            <a:avLst/>
          </a:prstGeom>
          <a:noFill/>
        </p:spPr>
        <p:txBody>
          <a:bodyPr wrap="none" lIns="417232" tIns="208616" rIns="417232" bIns="208616" rtlCol="0">
            <a:spAutoFit/>
          </a:bodyPr>
          <a:lstStyle/>
          <a:p>
            <a:r>
              <a:rPr lang="de-DE" sz="2400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Cooperating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Organisation</a:t>
            </a:r>
          </a:p>
          <a:p>
            <a:endParaRPr lang="de-DE" sz="24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Solid-State </a:t>
            </a:r>
            <a:r>
              <a:rPr lang="de-DE" sz="2400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Circuits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 Society Chapter</a:t>
            </a:r>
          </a:p>
          <a:p>
            <a:endParaRPr lang="de-DE" sz="24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IEEE German </a:t>
            </a:r>
            <a:r>
              <a:rPr lang="de-DE" sz="2400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Section</a:t>
            </a:r>
            <a:endParaRPr lang="de-DE" sz="24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-25135" y="39358617"/>
            <a:ext cx="30243463" cy="2806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232" tIns="208616" rIns="417232" bIns="208616" rtlCol="0" anchor="ctr"/>
          <a:lstStyle/>
          <a:p>
            <a:pPr algn="ctr"/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00" y="40102991"/>
            <a:ext cx="2209800" cy="22098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118" y="40109140"/>
            <a:ext cx="2581487" cy="219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2243413" y="309654"/>
            <a:ext cx="739176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0" b="1" dirty="0"/>
              <a:t>Überschrift 60 PT</a:t>
            </a:r>
          </a:p>
          <a:p>
            <a:r>
              <a:rPr lang="de-DE" sz="6000" b="1" dirty="0"/>
              <a:t>Kann auch 2-zeilig sein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3843168" y="2248646"/>
            <a:ext cx="2603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/>
              <a:t>Autoren 32 PT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64700" y="602041"/>
            <a:ext cx="69581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Hochschul-Logo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884719" y="10674287"/>
            <a:ext cx="73899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Namen und </a:t>
            </a:r>
            <a:r>
              <a:rPr lang="de-DE" sz="3200" b="1" dirty="0"/>
              <a:t>Subüberschriften</a:t>
            </a:r>
            <a:r>
              <a:rPr lang="de-DE" sz="3200" dirty="0"/>
              <a:t> im Text 32 PT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796923" y="9843290"/>
            <a:ext cx="71935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b="1" dirty="0"/>
              <a:t>Überschriften im Text 48 PT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796923" y="11538407"/>
            <a:ext cx="3319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Texte zur Erklärung 24 PT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796923" y="7344850"/>
            <a:ext cx="21859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/>
              <a:t>Bitte die Bilder in hoher Auflösung einfügen, da sie sonst in A0-Größe </a:t>
            </a:r>
            <a:r>
              <a:rPr lang="de-DE" sz="4800" dirty="0" err="1"/>
              <a:t>verpixelt</a:t>
            </a:r>
            <a:r>
              <a:rPr lang="de-DE" sz="4800" dirty="0"/>
              <a:t> werden!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796923" y="4608470"/>
            <a:ext cx="214569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/>
              <a:t>Dieses Template dient als Vorlage der Poster am MPC-Workshop.</a:t>
            </a:r>
          </a:p>
          <a:p>
            <a:r>
              <a:rPr lang="de-DE" sz="4800" dirty="0"/>
              <a:t>Beachten Sie bitte, dass es in A0 (Breite:840 mm x Höhe:1188 mm) ausgedruckt wird.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796923" y="12197027"/>
            <a:ext cx="3585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Bildunterschriften 16 PT (kleinste Schrift)</a:t>
            </a:r>
          </a:p>
        </p:txBody>
      </p:sp>
      <p:pic>
        <p:nvPicPr>
          <p:cNvPr id="20" name="Grafik 19" descr="Ein Bild, das Muster, Grafiken, Pixel, Design enthält.&#10;&#10;KI-generierte Inhalte können fehlerhaft sein.">
            <a:extLst>
              <a:ext uri="{FF2B5EF4-FFF2-40B4-BE49-F238E27FC236}">
                <a16:creationId xmlns:a16="http://schemas.microsoft.com/office/drawing/2014/main" id="{4140559F-7227-1547-134D-4C289B0E1D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8623" y="40137393"/>
            <a:ext cx="2160300" cy="216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77049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</Words>
  <Application>Microsoft Office PowerPoint</Application>
  <PresentationFormat>Benutzerdefiniert</PresentationFormat>
  <Paragraphs>25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jgiehl</dc:creator>
  <cp:lastModifiedBy>Jürgen Giehl</cp:lastModifiedBy>
  <cp:revision>35</cp:revision>
  <dcterms:created xsi:type="dcterms:W3CDTF">2014-04-03T15:47:42Z</dcterms:created>
  <dcterms:modified xsi:type="dcterms:W3CDTF">2025-04-15T13:50:58Z</dcterms:modified>
</cp:coreProperties>
</file>