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43463" cy="42773600"/>
  <p:notesSz cx="6858000" cy="9144000"/>
  <p:defaultTextStyle>
    <a:defPPr>
      <a:defRPr lang="de-DE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69B7"/>
    <a:srgbClr val="0064C8"/>
    <a:srgbClr val="0069B8"/>
    <a:srgbClr val="0062AC"/>
    <a:srgbClr val="005392"/>
    <a:srgbClr val="FF0000"/>
    <a:srgbClr val="4E6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06" autoAdjust="0"/>
    <p:restoredTop sz="94660"/>
  </p:normalViewPr>
  <p:slideViewPr>
    <p:cSldViewPr>
      <p:cViewPr>
        <p:scale>
          <a:sx n="41" d="100"/>
          <a:sy n="41" d="100"/>
        </p:scale>
        <p:origin x="-250" y="-7854"/>
      </p:cViewPr>
      <p:guideLst>
        <p:guide orient="horz" pos="13472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22716-49F6-4771-947D-B79C26556A03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E7BE-9393-464B-8347-F6E3498B8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18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E7BE-9393-464B-8347-F6E3498B88C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2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25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2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6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94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07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7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8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5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67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9BD7-098B-4F10-836D-2ED6C27F9CC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2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24270404" y="503900"/>
            <a:ext cx="5310183" cy="2329521"/>
          </a:xfrm>
          <a:prstGeom prst="rect">
            <a:avLst/>
          </a:prstGeom>
          <a:noFill/>
        </p:spPr>
        <p:txBody>
          <a:bodyPr wrap="none" lIns="417232" tIns="208616" rIns="417232" bIns="208616" rtlCol="0">
            <a:spAutoFit/>
          </a:bodyPr>
          <a:lstStyle/>
          <a:p>
            <a:r>
              <a:rPr lang="de-DE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</a:p>
          <a:p>
            <a:r>
              <a:rPr lang="de-DE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Multi-Projekt Chip Gruppe</a:t>
            </a:r>
          </a:p>
          <a:p>
            <a:r>
              <a:rPr lang="de-DE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Baden - Württemberg</a:t>
            </a:r>
          </a:p>
        </p:txBody>
      </p:sp>
      <p:sp>
        <p:nvSpPr>
          <p:cNvPr id="17" name="Rechteck 16"/>
          <p:cNvSpPr/>
          <p:nvPr/>
        </p:nvSpPr>
        <p:spPr>
          <a:xfrm>
            <a:off x="-25135" y="3021727"/>
            <a:ext cx="30243463" cy="280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232" tIns="208616" rIns="417232" bIns="208616"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93" y="39320605"/>
            <a:ext cx="30243463" cy="3452995"/>
          </a:xfrm>
          <a:solidFill>
            <a:srgbClr val="005A9E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5481776" y="40109140"/>
            <a:ext cx="10479214" cy="2267966"/>
          </a:xfrm>
          <a:prstGeom prst="rect">
            <a:avLst/>
          </a:prstGeom>
          <a:noFill/>
        </p:spPr>
        <p:txBody>
          <a:bodyPr wrap="square" lIns="417232" tIns="208616" rIns="417232" bIns="208616" rtlCol="0">
            <a:spAutoFit/>
          </a:bodyPr>
          <a:lstStyle/>
          <a:p>
            <a:r>
              <a:rPr lang="de-DE" sz="2400" dirty="0" err="1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Steering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Commitee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Eckhard Hennig (Speaker)              	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eckhard.hennig@reutlingen-university.de</a:t>
            </a: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Anestis Terzis (Finance)</a:t>
            </a: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Jürgen Giehl (Web Site)</a:t>
            </a: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Lothar Schmidt (Publications).	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www</a:t>
            </a:r>
            <a:r>
              <a:rPr lang="de-DE" sz="240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.mpc-gruppe.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de</a:t>
            </a:r>
            <a:r>
              <a:rPr lang="de-DE" sz="2400" dirty="0">
                <a:latin typeface="+mj-lt"/>
                <a:cs typeface="Times New Roman" panose="02020603050405020304" pitchFamily="18" charset="0"/>
              </a:rPr>
              <a:t> </a:t>
            </a:r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120605" y="40167560"/>
            <a:ext cx="5270107" cy="2267966"/>
          </a:xfrm>
          <a:prstGeom prst="rect">
            <a:avLst/>
          </a:prstGeom>
          <a:noFill/>
        </p:spPr>
        <p:txBody>
          <a:bodyPr wrap="none" lIns="417232" tIns="208616" rIns="417232" bIns="208616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Cooperating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Organisation</a:t>
            </a:r>
          </a:p>
          <a:p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Solid-State 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Circuits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Society Chapter</a:t>
            </a:r>
          </a:p>
          <a:p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IEEE German 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Section</a:t>
            </a:r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25135" y="39358617"/>
            <a:ext cx="30243463" cy="280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232" tIns="208616" rIns="417232" bIns="208616"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00" y="40102991"/>
            <a:ext cx="2209800" cy="2209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118" y="40109140"/>
            <a:ext cx="2581487" cy="219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2243413" y="309654"/>
            <a:ext cx="73917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b="1" dirty="0"/>
              <a:t>Überschrift 60 PT</a:t>
            </a:r>
          </a:p>
          <a:p>
            <a:r>
              <a:rPr lang="de-DE" sz="6000" b="1" dirty="0"/>
              <a:t>Kann auch 2-zeilig sein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3843168" y="2248646"/>
            <a:ext cx="2603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Autoren 32 PT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64700" y="602041"/>
            <a:ext cx="69581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Hochschul-Logo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884719" y="10674287"/>
            <a:ext cx="7389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Namen und </a:t>
            </a:r>
            <a:r>
              <a:rPr lang="de-DE" sz="3200" b="1" dirty="0"/>
              <a:t>Subüberschriften</a:t>
            </a:r>
            <a:r>
              <a:rPr lang="de-DE" sz="3200" dirty="0"/>
              <a:t> im Text 32 PT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96923" y="9843290"/>
            <a:ext cx="7193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/>
              <a:t>Überschriften im Text 48 PT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96923" y="11538407"/>
            <a:ext cx="3319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Texte zur Erklärung 24 PT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796923" y="7344850"/>
            <a:ext cx="21859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/>
              <a:t>Bitte die Bilder in hoher Auflösung einfügen, da sie sonst in A0-Größe </a:t>
            </a:r>
            <a:r>
              <a:rPr lang="de-DE" sz="4800" dirty="0" err="1"/>
              <a:t>verpixelt</a:t>
            </a:r>
            <a:r>
              <a:rPr lang="de-DE" sz="4800" dirty="0"/>
              <a:t> werden!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796923" y="4608470"/>
            <a:ext cx="214569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/>
              <a:t>Dieses Template dient als Vorlage der Poster am MPC-Workshop.</a:t>
            </a:r>
          </a:p>
          <a:p>
            <a:r>
              <a:rPr lang="de-DE" sz="4800" dirty="0"/>
              <a:t>Beachten Sie bitte, dass es in A0 (Breite:840 mm x Höhe:1188 mm) ausgedruckt wird.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796923" y="12197027"/>
            <a:ext cx="358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Bildunterschriften 16 PT (kleinste Schrift)</a:t>
            </a:r>
          </a:p>
        </p:txBody>
      </p:sp>
      <p:pic>
        <p:nvPicPr>
          <p:cNvPr id="20" name="Grafik 19" descr="Ein Bild, das Muster, Grafiken, Pixel, Design enthält.&#10;&#10;KI-generierte Inhalte können fehlerhaft sein.">
            <a:extLst>
              <a:ext uri="{FF2B5EF4-FFF2-40B4-BE49-F238E27FC236}">
                <a16:creationId xmlns:a16="http://schemas.microsoft.com/office/drawing/2014/main" id="{4140559F-7227-1547-134D-4C289B0E1D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8623" y="40137393"/>
            <a:ext cx="2160300" cy="216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7704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jgiehl</dc:creator>
  <cp:lastModifiedBy>Jürgen Giehl</cp:lastModifiedBy>
  <cp:revision>35</cp:revision>
  <dcterms:created xsi:type="dcterms:W3CDTF">2014-04-03T15:47:42Z</dcterms:created>
  <dcterms:modified xsi:type="dcterms:W3CDTF">2025-04-15T13:50:58Z</dcterms:modified>
</cp:coreProperties>
</file>